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FDB2C8-10B5-4205-8F86-FE7A446D539E}" v="1" dt="2023-09-26T06:16:12.191"/>
    <p1510:client id="{9F5A4C45-8917-40FC-ACA1-585B53A76AB7}" v="16" dt="2023-09-26T06:15:55.1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888" y="-58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hieu Leroy" userId="08ea5e48-81be-492f-a7c6-c75dd17a45b1" providerId="ADAL" clId="{152AAC23-DBA4-4958-9A26-CD153ABA8D57}"/>
    <pc:docChg chg="undo redo custSel modSld">
      <pc:chgData name="Mathieu Leroy" userId="08ea5e48-81be-492f-a7c6-c75dd17a45b1" providerId="ADAL" clId="{152AAC23-DBA4-4958-9A26-CD153ABA8D57}" dt="2023-09-18T13:11:54.126" v="40" actId="207"/>
      <pc:docMkLst>
        <pc:docMk/>
      </pc:docMkLst>
      <pc:sldChg chg="modSp mod">
        <pc:chgData name="Mathieu Leroy" userId="08ea5e48-81be-492f-a7c6-c75dd17a45b1" providerId="ADAL" clId="{152AAC23-DBA4-4958-9A26-CD153ABA8D57}" dt="2023-09-18T13:11:54.126" v="40" actId="207"/>
        <pc:sldMkLst>
          <pc:docMk/>
          <pc:sldMk cId="605389948" sldId="259"/>
        </pc:sldMkLst>
        <pc:spChg chg="mod">
          <ac:chgData name="Mathieu Leroy" userId="08ea5e48-81be-492f-a7c6-c75dd17a45b1" providerId="ADAL" clId="{152AAC23-DBA4-4958-9A26-CD153ABA8D57}" dt="2023-09-18T13:04:07.311" v="1" actId="14100"/>
          <ac:spMkLst>
            <pc:docMk/>
            <pc:sldMk cId="605389948" sldId="259"/>
            <ac:spMk id="3" creationId="{C9484A38-808E-49C3-AC6A-5F38EC734FFE}"/>
          </ac:spMkLst>
        </pc:spChg>
        <pc:spChg chg="mod">
          <ac:chgData name="Mathieu Leroy" userId="08ea5e48-81be-492f-a7c6-c75dd17a45b1" providerId="ADAL" clId="{152AAC23-DBA4-4958-9A26-CD153ABA8D57}" dt="2023-09-18T13:11:54.126" v="40" actId="207"/>
          <ac:spMkLst>
            <pc:docMk/>
            <pc:sldMk cId="605389948" sldId="259"/>
            <ac:spMk id="32" creationId="{393167BD-734E-F686-52B8-C19524E9CA4E}"/>
          </ac:spMkLst>
        </pc:spChg>
        <pc:spChg chg="mod">
          <ac:chgData name="Mathieu Leroy" userId="08ea5e48-81be-492f-a7c6-c75dd17a45b1" providerId="ADAL" clId="{152AAC23-DBA4-4958-9A26-CD153ABA8D57}" dt="2023-09-18T13:04:43.108" v="27"/>
          <ac:spMkLst>
            <pc:docMk/>
            <pc:sldMk cId="605389948" sldId="259"/>
            <ac:spMk id="38" creationId="{BF453FA0-7C61-6C1A-4866-179843F539E5}"/>
          </ac:spMkLst>
        </pc:spChg>
        <pc:spChg chg="mod">
          <ac:chgData name="Mathieu Leroy" userId="08ea5e48-81be-492f-a7c6-c75dd17a45b1" providerId="ADAL" clId="{152AAC23-DBA4-4958-9A26-CD153ABA8D57}" dt="2023-09-18T13:05:25.286" v="31" actId="2085"/>
          <ac:spMkLst>
            <pc:docMk/>
            <pc:sldMk cId="605389948" sldId="259"/>
            <ac:spMk id="44" creationId="{009258B9-4186-3293-B7AB-AA427CC4DA30}"/>
          </ac:spMkLst>
        </pc:spChg>
        <pc:picChg chg="mod">
          <ac:chgData name="Mathieu Leroy" userId="08ea5e48-81be-492f-a7c6-c75dd17a45b1" providerId="ADAL" clId="{152AAC23-DBA4-4958-9A26-CD153ABA8D57}" dt="2023-09-18T13:05:07.872" v="30" actId="14100"/>
          <ac:picMkLst>
            <pc:docMk/>
            <pc:sldMk cId="605389948" sldId="259"/>
            <ac:picMk id="42" creationId="{46565EF2-5F1F-216A-A7BE-591F9ED27A6C}"/>
          </ac:picMkLst>
        </pc:picChg>
      </pc:sldChg>
    </pc:docChg>
  </pc:docChgLst>
  <pc:docChgLst>
    <pc:chgData name="Pedro Calleeuw" userId="S::u0082069@vives.be::6dc829ca-d81c-423f-9477-9e81d2e50592" providerId="AD" clId="Web-{62FDB2C8-10B5-4205-8F86-FE7A446D539E}"/>
    <pc:docChg chg="modSld">
      <pc:chgData name="Pedro Calleeuw" userId="S::u0082069@vives.be::6dc829ca-d81c-423f-9477-9e81d2e50592" providerId="AD" clId="Web-{62FDB2C8-10B5-4205-8F86-FE7A446D539E}" dt="2023-09-26T06:16:12.191" v="0"/>
      <pc:docMkLst>
        <pc:docMk/>
      </pc:docMkLst>
      <pc:sldChg chg="modSp">
        <pc:chgData name="Pedro Calleeuw" userId="S::u0082069@vives.be::6dc829ca-d81c-423f-9477-9e81d2e50592" providerId="AD" clId="Web-{62FDB2C8-10B5-4205-8F86-FE7A446D539E}" dt="2023-09-26T06:16:12.191" v="0"/>
        <pc:sldMkLst>
          <pc:docMk/>
          <pc:sldMk cId="605389948" sldId="259"/>
        </pc:sldMkLst>
        <pc:spChg chg="mod">
          <ac:chgData name="Pedro Calleeuw" userId="S::u0082069@vives.be::6dc829ca-d81c-423f-9477-9e81d2e50592" providerId="AD" clId="Web-{62FDB2C8-10B5-4205-8F86-FE7A446D539E}" dt="2023-09-26T06:16:12.191" v="0"/>
          <ac:spMkLst>
            <pc:docMk/>
            <pc:sldMk cId="605389948" sldId="259"/>
            <ac:spMk id="32" creationId="{393167BD-734E-F686-52B8-C19524E9CA4E}"/>
          </ac:spMkLst>
        </pc:spChg>
      </pc:sldChg>
    </pc:docChg>
  </pc:docChgLst>
  <pc:docChgLst>
    <pc:chgData name="Pedro Calleeuw" userId="6dc829ca-d81c-423f-9477-9e81d2e50592" providerId="ADAL" clId="{9F5A4C45-8917-40FC-ACA1-585B53A76AB7}"/>
    <pc:docChg chg="modSld">
      <pc:chgData name="Pedro Calleeuw" userId="6dc829ca-d81c-423f-9477-9e81d2e50592" providerId="ADAL" clId="{9F5A4C45-8917-40FC-ACA1-585B53A76AB7}" dt="2023-09-26T06:15:55.198" v="9" actId="207"/>
      <pc:docMkLst>
        <pc:docMk/>
      </pc:docMkLst>
      <pc:sldChg chg="modSp mod">
        <pc:chgData name="Pedro Calleeuw" userId="6dc829ca-d81c-423f-9477-9e81d2e50592" providerId="ADAL" clId="{9F5A4C45-8917-40FC-ACA1-585B53A76AB7}" dt="2023-09-26T06:15:55.198" v="9" actId="207"/>
        <pc:sldMkLst>
          <pc:docMk/>
          <pc:sldMk cId="605389948" sldId="259"/>
        </pc:sldMkLst>
        <pc:spChg chg="mod">
          <ac:chgData name="Pedro Calleeuw" userId="6dc829ca-d81c-423f-9477-9e81d2e50592" providerId="ADAL" clId="{9F5A4C45-8917-40FC-ACA1-585B53A76AB7}" dt="2023-09-26T06:15:55.198" v="9" actId="207"/>
          <ac:spMkLst>
            <pc:docMk/>
            <pc:sldMk cId="605389948" sldId="259"/>
            <ac:spMk id="36" creationId="{4469843F-E20E-D478-51C6-39DE0239F2E1}"/>
          </ac:spMkLst>
        </pc:spChg>
        <pc:spChg chg="mod">
          <ac:chgData name="Pedro Calleeuw" userId="6dc829ca-d81c-423f-9477-9e81d2e50592" providerId="ADAL" clId="{9F5A4C45-8917-40FC-ACA1-585B53A76AB7}" dt="2023-09-26T06:15:27.444" v="6" actId="207"/>
          <ac:spMkLst>
            <pc:docMk/>
            <pc:sldMk cId="605389948" sldId="259"/>
            <ac:spMk id="44" creationId="{009258B9-4186-3293-B7AB-AA427CC4DA30}"/>
          </ac:spMkLst>
        </pc:spChg>
      </pc:sldChg>
    </pc:docChg>
  </pc:docChgLst>
  <pc:docChgLst>
    <pc:chgData name="Ronny Mees" userId="S::u0082148@vives.be::4689c865-a4c6-4929-b963-b35e7a3f27b0" providerId="AD" clId="Web-{7DDE3AB7-290F-4C9B-B01D-F1A237B2FA97}"/>
    <pc:docChg chg="modSld">
      <pc:chgData name="Ronny Mees" userId="S::u0082148@vives.be::4689c865-a4c6-4929-b963-b35e7a3f27b0" providerId="AD" clId="Web-{7DDE3AB7-290F-4C9B-B01D-F1A237B2FA97}" dt="2023-09-18T13:22:25.948" v="0" actId="14100"/>
      <pc:docMkLst>
        <pc:docMk/>
      </pc:docMkLst>
      <pc:sldChg chg="modSp">
        <pc:chgData name="Ronny Mees" userId="S::u0082148@vives.be::4689c865-a4c6-4929-b963-b35e7a3f27b0" providerId="AD" clId="Web-{7DDE3AB7-290F-4C9B-B01D-F1A237B2FA97}" dt="2023-09-18T13:22:25.948" v="0" actId="14100"/>
        <pc:sldMkLst>
          <pc:docMk/>
          <pc:sldMk cId="605389948" sldId="259"/>
        </pc:sldMkLst>
        <pc:spChg chg="mod">
          <ac:chgData name="Ronny Mees" userId="S::u0082148@vives.be::4689c865-a4c6-4929-b963-b35e7a3f27b0" providerId="AD" clId="Web-{7DDE3AB7-290F-4C9B-B01D-F1A237B2FA97}" dt="2023-09-18T13:22:25.948" v="0" actId="14100"/>
          <ac:spMkLst>
            <pc:docMk/>
            <pc:sldMk cId="605389948" sldId="259"/>
            <ac:spMk id="44" creationId="{009258B9-4186-3293-B7AB-AA427CC4DA3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16/10/2023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527500" y="18286055"/>
            <a:ext cx="10569198" cy="15257987"/>
          </a:xfrm>
        </p:spPr>
        <p:txBody>
          <a:bodyPr>
            <a:normAutofit/>
          </a:bodyPr>
          <a:lstStyle/>
          <a:p>
            <a:pPr>
              <a:lnSpc>
                <a:spcPct val="100000"/>
              </a:lnSpc>
            </a:pPr>
            <a:r>
              <a:rPr lang="nl-BE" dirty="0"/>
              <a:t>Go baby Go</a:t>
            </a:r>
            <a:br>
              <a:rPr lang="nl-BE" dirty="0">
                <a:solidFill>
                  <a:srgbClr val="E00020"/>
                </a:solidFill>
              </a:rPr>
            </a:br>
            <a:br>
              <a:rPr lang="nl-BE" sz="6000" dirty="0">
                <a:solidFill>
                  <a:schemeClr val="accent6">
                    <a:lumMod val="60000"/>
                    <a:lumOff val="40000"/>
                  </a:schemeClr>
                </a:solidFill>
              </a:rPr>
            </a:br>
            <a:r>
              <a:rPr lang="nl-BE" sz="6000" dirty="0" err="1">
                <a:solidFill>
                  <a:srgbClr val="E00020"/>
                </a:solidFill>
              </a:rPr>
              <a:t>mobility</a:t>
            </a:r>
            <a:r>
              <a:rPr lang="nl-BE" sz="6000" dirty="0">
                <a:solidFill>
                  <a:srgbClr val="E00020"/>
                </a:solidFill>
              </a:rPr>
              <a:t> </a:t>
            </a:r>
            <a:r>
              <a:rPr lang="nl-BE" sz="6000" dirty="0" err="1">
                <a:solidFill>
                  <a:srgbClr val="E00020"/>
                </a:solidFill>
              </a:rPr>
              <a:t>for</a:t>
            </a:r>
            <a:r>
              <a:rPr lang="nl-BE" sz="6000" dirty="0">
                <a:solidFill>
                  <a:srgbClr val="E00020"/>
                </a:solidFill>
              </a:rPr>
              <a:t> </a:t>
            </a:r>
            <a:r>
              <a:rPr lang="nl-BE" sz="6000" dirty="0" err="1">
                <a:solidFill>
                  <a:srgbClr val="E00020"/>
                </a:solidFill>
              </a:rPr>
              <a:t>kids</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3000" dirty="0">
                <a:solidFill>
                  <a:schemeClr val="accent6">
                    <a:lumMod val="60000"/>
                    <a:lumOff val="40000"/>
                  </a:schemeClr>
                </a:solidFill>
              </a:rPr>
              <a:t>kinderen met beperkte mobiliteit een manier geven om zich te verplaatsen. Er zijn al auto waarvan het pedaal is vervangen door een knop op het stuur maar sommige kindjes hebben het moeilijk om te sturen en de knop in te drukken. het stuur word vervangen door een joystick. We hebben de hardware van de auto gebruikt  voor de joystick. Bij de auto is een joystick en die heeft voorrang op de joystick. Er zijn 2 concepten om de joystick te bevestigen aan de auto.  Bij het 1</a:t>
            </a:r>
            <a:r>
              <a:rPr lang="nl-BE" sz="3000" baseline="30000" dirty="0">
                <a:solidFill>
                  <a:schemeClr val="accent6">
                    <a:lumMod val="60000"/>
                    <a:lumOff val="40000"/>
                  </a:schemeClr>
                </a:solidFill>
              </a:rPr>
              <a:t>ste</a:t>
            </a:r>
            <a:r>
              <a:rPr lang="nl-BE" sz="3000" dirty="0">
                <a:solidFill>
                  <a:schemeClr val="accent6">
                    <a:lumMod val="60000"/>
                    <a:lumOff val="40000"/>
                  </a:schemeClr>
                </a:solidFill>
              </a:rPr>
              <a:t> concept is er een buis aan het dashboard bevestigt. Hierbij kan de joystick van links naar rechts verplaatst worden. Bij het 2</a:t>
            </a:r>
            <a:r>
              <a:rPr lang="nl-BE" sz="3000" baseline="30000" dirty="0">
                <a:solidFill>
                  <a:schemeClr val="accent6">
                    <a:lumMod val="60000"/>
                    <a:lumOff val="40000"/>
                  </a:schemeClr>
                </a:solidFill>
              </a:rPr>
              <a:t>de</a:t>
            </a:r>
            <a:r>
              <a:rPr lang="nl-BE" sz="3000" dirty="0">
                <a:solidFill>
                  <a:schemeClr val="accent6">
                    <a:lumMod val="60000"/>
                    <a:lumOff val="40000"/>
                  </a:schemeClr>
                </a:solidFill>
              </a:rPr>
              <a:t> concept is de buis bevestigt aan de zijkant. Hierbij kan de joystick dicht of ver weg verplaatst worden. De buis zal links of rechts geplaats worden volgens de mobiliteit van het kind. We gebruiken een ESP als het brein van de auto. Die zal de joystick binnen lezen en de motordriver aansturen. De motordriver stuur de motor aan. Bij de hardware van de auto kan de positie van de voorwielen niet worden ingelezen. Om dit op te lassen gebruiken we een potentiometer. Die zal een analoog signaal sturen naar de ESP.</a:t>
            </a: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dirty="0">
                <a:solidFill>
                  <a:srgbClr val="E00020"/>
                </a:solidFill>
              </a:rPr>
              <a:t>Professionele bachelor</a:t>
            </a:r>
          </a:p>
          <a:p>
            <a:r>
              <a:rPr lang="nl-BE" sz="6000" dirty="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0638" y="38978795"/>
            <a:ext cx="7400809" cy="2400657"/>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000" dirty="0"/>
              <a:t>Axel </a:t>
            </a:r>
            <a:r>
              <a:rPr lang="nl-BE" sz="3000" dirty="0" err="1"/>
              <a:t>Broeckaert</a:t>
            </a:r>
            <a:r>
              <a:rPr lang="nl-BE" sz="3000" dirty="0"/>
              <a:t>, 3</a:t>
            </a:r>
            <a:r>
              <a:rPr lang="nl-BE" sz="3000" baseline="30000" dirty="0"/>
              <a:t>de</a:t>
            </a:r>
            <a:r>
              <a:rPr lang="nl-BE" sz="3000" dirty="0"/>
              <a:t>  en elektronica</a:t>
            </a:r>
          </a:p>
          <a:p>
            <a:pPr marL="457200" indent="-457200">
              <a:buFont typeface="Arial" panose="020B0604020202020204" pitchFamily="34" charset="0"/>
              <a:buChar char="•"/>
            </a:pPr>
            <a:r>
              <a:rPr lang="nl-BE" sz="3000" dirty="0"/>
              <a:t>Robbe De </a:t>
            </a:r>
            <a:r>
              <a:rPr lang="nl-BE" sz="3000" dirty="0" err="1"/>
              <a:t>Wispelaere</a:t>
            </a:r>
            <a:r>
              <a:rPr lang="nl-BE" sz="3000" dirty="0"/>
              <a:t>, 2</a:t>
            </a:r>
            <a:r>
              <a:rPr lang="nl-BE" sz="3000" baseline="30000" dirty="0"/>
              <a:t>de</a:t>
            </a:r>
            <a:r>
              <a:rPr lang="nl-BE" sz="3000" dirty="0"/>
              <a:t>  en software &amp; AI</a:t>
            </a:r>
          </a:p>
          <a:p>
            <a:pPr marL="457200" indent="-457200">
              <a:buFont typeface="Arial" panose="020B0604020202020204" pitchFamily="34" charset="0"/>
              <a:buChar char="•"/>
            </a:pPr>
            <a:r>
              <a:rPr lang="nl-BE" sz="3000" dirty="0"/>
              <a:t>Nikita Vandecasteele, 2</a:t>
            </a:r>
            <a:r>
              <a:rPr lang="nl-BE" sz="3000" baseline="30000" dirty="0"/>
              <a:t>de</a:t>
            </a:r>
            <a:r>
              <a:rPr lang="nl-BE" sz="3000" dirty="0"/>
              <a:t>  en software &amp; AI </a:t>
            </a:r>
          </a:p>
          <a:p>
            <a:pPr marL="457200" indent="-457200">
              <a:buFont typeface="Arial" panose="020B0604020202020204" pitchFamily="34" charset="0"/>
              <a:buChar char="•"/>
            </a:pPr>
            <a:r>
              <a:rPr lang="nl-BE" sz="3000" dirty="0"/>
              <a:t>Melvin </a:t>
            </a:r>
            <a:r>
              <a:rPr lang="nl-BE" sz="3000" dirty="0" err="1"/>
              <a:t>Cogghe</a:t>
            </a:r>
            <a:r>
              <a:rPr lang="nl-BE" sz="3000" dirty="0"/>
              <a:t>, 2</a:t>
            </a:r>
            <a:r>
              <a:rPr lang="nl-BE" sz="3000" baseline="30000" dirty="0"/>
              <a:t>de</a:t>
            </a:r>
            <a:r>
              <a:rPr lang="nl-BE" sz="3000" dirty="0"/>
              <a:t>  en elektronica</a:t>
            </a:r>
          </a:p>
        </p:txBody>
      </p:sp>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dirty="0">
                <a:solidFill>
                  <a:srgbClr val="E00020"/>
                </a:solidFill>
              </a:rPr>
              <a:t>Instructies:</a:t>
            </a:r>
          </a:p>
          <a:p>
            <a:pPr marL="1143000" indent="-1143000">
              <a:buAutoNum type="arabicPeriod"/>
            </a:pPr>
            <a:r>
              <a:rPr lang="nl-BE" sz="6000" dirty="0">
                <a:solidFill>
                  <a:schemeClr val="bg2">
                    <a:lumMod val="50000"/>
                  </a:schemeClr>
                </a:solidFill>
              </a:rPr>
              <a:t>Pas de project titel aan en voeg een subtitel toe</a:t>
            </a:r>
          </a:p>
          <a:p>
            <a:pPr marL="1143000" indent="-1143000">
              <a:buAutoNum type="arabicPeriod"/>
            </a:pPr>
            <a:r>
              <a:rPr lang="nl-BE" sz="6000" dirty="0">
                <a:solidFill>
                  <a:schemeClr val="bg2">
                    <a:lumMod val="50000"/>
                  </a:schemeClr>
                </a:solidFill>
              </a:rPr>
              <a:t>Schrijf eronder een korte omschrijving van de probleemstelling, jullie uitwerking, de gebruikte componenten en welke leerstof jullie nodig hadden.</a:t>
            </a:r>
          </a:p>
          <a:p>
            <a:pPr marL="1143000" indent="-1143000">
              <a:buAutoNum type="arabicPeriod"/>
            </a:pPr>
            <a:r>
              <a:rPr lang="nl-BE" sz="6000" dirty="0">
                <a:solidFill>
                  <a:schemeClr val="bg2">
                    <a:lumMod val="50000"/>
                  </a:schemeClr>
                </a:solidFill>
              </a:rPr>
              <a:t>Vervang de 3 foto’s door mooie foto’s van jullie product/prototype.</a:t>
            </a:r>
          </a:p>
          <a:p>
            <a:pPr marL="1143000" indent="-1143000">
              <a:buAutoNum type="arabicPeriod"/>
            </a:pPr>
            <a:r>
              <a:rPr lang="nl-BE" sz="6000" dirty="0">
                <a:solidFill>
                  <a:schemeClr val="bg2">
                    <a:lumMod val="50000"/>
                  </a:schemeClr>
                </a:solidFill>
              </a:rPr>
              <a:t>Noteer jullie namen bij het team</a:t>
            </a:r>
          </a:p>
          <a:p>
            <a:pPr marL="1143000" indent="-1143000">
              <a:buAutoNum type="arabicPeriod"/>
            </a:pPr>
            <a:r>
              <a:rPr lang="nl-BE" sz="6000" dirty="0">
                <a:solidFill>
                  <a:schemeClr val="bg2">
                    <a:lumMod val="50000"/>
                  </a:schemeClr>
                </a:solidFill>
              </a:rPr>
              <a:t>Indien een leerlijn niet werd gebruikt in jullie project, vervang het vinkje dan door een leeg vierkantje.</a:t>
            </a:r>
          </a:p>
          <a:p>
            <a:pPr marL="1143000" indent="-1143000">
              <a:buAutoNum type="arabicPeriod"/>
            </a:pPr>
            <a:r>
              <a:rPr lang="nl-BE" sz="6000" dirty="0">
                <a:solidFill>
                  <a:schemeClr val="bg2">
                    <a:lumMod val="50000"/>
                  </a:schemeClr>
                </a:solidFill>
              </a:rPr>
              <a:t>Vervang de QR code door eentje die verwijst naar jullie GitHub </a:t>
            </a:r>
            <a:r>
              <a:rPr lang="nl-BE" sz="6000" dirty="0" err="1">
                <a:solidFill>
                  <a:schemeClr val="bg2">
                    <a:lumMod val="50000"/>
                  </a:schemeClr>
                </a:solidFill>
              </a:rPr>
              <a:t>repository</a:t>
            </a:r>
            <a:r>
              <a:rPr lang="nl-BE" sz="6000" dirty="0">
                <a:solidFill>
                  <a:schemeClr val="bg2">
                    <a:lumMod val="50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664551" cy="2862322"/>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571500" indent="-571500">
              <a:buFont typeface="Wingdings" panose="05000000000000000000" pitchFamily="2" charset="2"/>
              <a:buChar char="q"/>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571500" indent="-571500">
              <a:buFont typeface="Wingdings" panose="05000000000000000000" pitchFamily="2" charset="2"/>
              <a:buChar char="q"/>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pic>
        <p:nvPicPr>
          <p:cNvPr id="5" name="Afbeelding 4">
            <a:extLst>
              <a:ext uri="{FF2B5EF4-FFF2-40B4-BE49-F238E27FC236}">
                <a16:creationId xmlns:a16="http://schemas.microsoft.com/office/drawing/2014/main" id="{6AC2AFA4-0E18-15BB-DA2E-3A6170F07FCA}"/>
              </a:ext>
            </a:extLst>
          </p:cNvPr>
          <p:cNvPicPr>
            <a:picLocks noChangeAspect="1"/>
          </p:cNvPicPr>
          <p:nvPr/>
        </p:nvPicPr>
        <p:blipFill>
          <a:blip r:embed="rId2"/>
          <a:stretch>
            <a:fillRect/>
          </a:stretch>
        </p:blipFill>
        <p:spPr>
          <a:xfrm>
            <a:off x="25180925" y="37879547"/>
            <a:ext cx="4475024" cy="4475024"/>
          </a:xfrm>
          <a:prstGeom prst="rect">
            <a:avLst/>
          </a:prstGeom>
        </p:spPr>
      </p:pic>
      <p:pic>
        <p:nvPicPr>
          <p:cNvPr id="6" name="Afbeelding 5">
            <a:extLst>
              <a:ext uri="{FF2B5EF4-FFF2-40B4-BE49-F238E27FC236}">
                <a16:creationId xmlns:a16="http://schemas.microsoft.com/office/drawing/2014/main" id="{2F419493-E0A1-21CA-7AC4-A857442C001E}"/>
              </a:ext>
            </a:extLst>
          </p:cNvPr>
          <p:cNvPicPr>
            <a:picLocks noChangeAspect="1"/>
          </p:cNvPicPr>
          <p:nvPr/>
        </p:nvPicPr>
        <p:blipFill>
          <a:blip r:embed="rId3"/>
          <a:stretch>
            <a:fillRect/>
          </a:stretch>
        </p:blipFill>
        <p:spPr>
          <a:xfrm>
            <a:off x="15494160" y="20779433"/>
            <a:ext cx="14083937" cy="4979834"/>
          </a:xfrm>
          <a:prstGeom prst="rect">
            <a:avLst/>
          </a:prstGeom>
        </p:spPr>
      </p:pic>
      <p:pic>
        <p:nvPicPr>
          <p:cNvPr id="8" name="Afbeelding 7">
            <a:extLst>
              <a:ext uri="{FF2B5EF4-FFF2-40B4-BE49-F238E27FC236}">
                <a16:creationId xmlns:a16="http://schemas.microsoft.com/office/drawing/2014/main" id="{B86CDEE3-B875-D17F-A2C1-336662917F42}"/>
              </a:ext>
            </a:extLst>
          </p:cNvPr>
          <p:cNvPicPr>
            <a:picLocks noChangeAspect="1"/>
          </p:cNvPicPr>
          <p:nvPr/>
        </p:nvPicPr>
        <p:blipFill>
          <a:blip r:embed="rId4"/>
          <a:stretch>
            <a:fillRect/>
          </a:stretch>
        </p:blipFill>
        <p:spPr>
          <a:xfrm>
            <a:off x="15494160" y="15441486"/>
            <a:ext cx="14083937" cy="4848850"/>
          </a:xfrm>
          <a:prstGeom prst="rect">
            <a:avLst/>
          </a:prstGeom>
        </p:spPr>
      </p:pic>
      <p:pic>
        <p:nvPicPr>
          <p:cNvPr id="9" name="Afbeelding 8">
            <a:extLst>
              <a:ext uri="{FF2B5EF4-FFF2-40B4-BE49-F238E27FC236}">
                <a16:creationId xmlns:a16="http://schemas.microsoft.com/office/drawing/2014/main" id="{6D2F0EAD-4209-9D80-084B-9BC3262289F2}"/>
              </a:ext>
            </a:extLst>
          </p:cNvPr>
          <p:cNvPicPr>
            <a:picLocks noChangeAspect="1"/>
          </p:cNvPicPr>
          <p:nvPr/>
        </p:nvPicPr>
        <p:blipFill>
          <a:blip r:embed="rId5"/>
          <a:stretch>
            <a:fillRect/>
          </a:stretch>
        </p:blipFill>
        <p:spPr>
          <a:xfrm flipH="1">
            <a:off x="15494159" y="5465541"/>
            <a:ext cx="14083938" cy="9391170"/>
          </a:xfrm>
          <a:prstGeom prst="round1Rect">
            <a:avLst>
              <a:gd name="adj" fmla="val 49548"/>
            </a:avLst>
          </a:prstGeom>
          <a:noFill/>
          <a:ln>
            <a:noFill/>
          </a:ln>
        </p:spPr>
        <p:style>
          <a:lnRef idx="0">
            <a:scrgbClr r="0" g="0" b="0"/>
          </a:lnRef>
          <a:fillRef idx="0">
            <a:scrgbClr r="0" g="0" b="0"/>
          </a:fillRef>
          <a:effectRef idx="0">
            <a:scrgbClr r="0" g="0" b="0"/>
          </a:effectRef>
          <a:fontRef idx="minor">
            <a:schemeClr val="accent1"/>
          </a:fontRef>
        </p:style>
      </p:pic>
      <p:pic>
        <p:nvPicPr>
          <p:cNvPr id="16" name="Afbeelding 15">
            <a:extLst>
              <a:ext uri="{FF2B5EF4-FFF2-40B4-BE49-F238E27FC236}">
                <a16:creationId xmlns:a16="http://schemas.microsoft.com/office/drawing/2014/main" id="{18579BE7-CFD4-CEE3-1955-9ABAEA29335B}"/>
              </a:ext>
            </a:extLst>
          </p:cNvPr>
          <p:cNvPicPr>
            <a:picLocks noChangeAspect="1"/>
          </p:cNvPicPr>
          <p:nvPr/>
        </p:nvPicPr>
        <p:blipFill>
          <a:blip r:embed="rId6"/>
          <a:stretch>
            <a:fillRect/>
          </a:stretch>
        </p:blipFill>
        <p:spPr>
          <a:xfrm>
            <a:off x="15494159" y="26469473"/>
            <a:ext cx="7090989" cy="7649077"/>
          </a:xfrm>
          <a:prstGeom prst="rect">
            <a:avLst/>
          </a:prstGeom>
        </p:spPr>
      </p:pic>
      <p:pic>
        <p:nvPicPr>
          <p:cNvPr id="7" name="Afbeelding 6">
            <a:extLst>
              <a:ext uri="{FF2B5EF4-FFF2-40B4-BE49-F238E27FC236}">
                <a16:creationId xmlns:a16="http://schemas.microsoft.com/office/drawing/2014/main" id="{00F31A03-4C21-3BE1-447A-08D0D50CC67D}"/>
              </a:ext>
            </a:extLst>
          </p:cNvPr>
          <p:cNvPicPr>
            <a:picLocks noChangeAspect="1"/>
          </p:cNvPicPr>
          <p:nvPr/>
        </p:nvPicPr>
        <p:blipFill rotWithShape="1">
          <a:blip r:embed="rId7"/>
          <a:srcRect l="13269" r="3627"/>
          <a:stretch/>
        </p:blipFill>
        <p:spPr>
          <a:xfrm>
            <a:off x="22762382" y="26469473"/>
            <a:ext cx="6744912" cy="8116288"/>
          </a:xfrm>
          <a:prstGeom prst="rect">
            <a:avLst/>
          </a:prstGeom>
        </p:spPr>
      </p:pic>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1FA04DA-A2C1-4A00-9FA4-1F6991DECE5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188</TotalTime>
  <Words>358</Words>
  <Application>Microsoft Office PowerPoint</Application>
  <PresentationFormat>Aangepast</PresentationFormat>
  <Paragraphs>21</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Go baby Go  mobility for kids  kinderen met beperkte mobiliteit een manier geven om zich te verplaatsen. Er zijn al auto waarvan het pedaal is vervangen door een knop op het stuur maar sommige kindjes hebben het moeilijk om te sturen en de knop in te drukken. het stuur word vervangen door een joystick. We hebben de hardware van de auto gebruikt  voor de joystick. Bij de auto is een joystick en die heeft voorrang op de joystick. Er zijn 2 concepten om de joystick te bevestigen aan de auto.  Bij het 1ste concept is er een buis aan het dashboard bevestigt. Hierbij kan de joystick van links naar rechts verplaatst worden. Bij het 2de concept is de buis bevestigt aan de zijkant. Hierbij kan de joystick dicht of ver weg verplaatst worden. De buis zal links of rechts geplaats worden volgens de mobiliteit van het kind. We gebruiken een ESP als het brein van de auto. Die zal de joystick binnen lezen en de motordriver aansturen. De motordriver stuur de motor aan. Bij de hardware van de auto kan de positie van de voorwielen niet worden ingelezen. Om dit op te lassen gebruiken we een potentiometer. Die zal een analoog signaal sturen naar de ESP.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Nikita Vandecasteele</cp:lastModifiedBy>
  <cp:revision>5</cp:revision>
  <dcterms:created xsi:type="dcterms:W3CDTF">2023-09-18T11:28:10Z</dcterms:created>
  <dcterms:modified xsi:type="dcterms:W3CDTF">2023-10-16T08:26:26Z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